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0374F-4C99-4201-A5AC-E46DEF7AC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73BB6-048F-44F3-8F4E-455B58AC3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B2140-BF07-4455-AA3F-2D88A78B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FE03F-4AE7-495A-91E5-F0173ECD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D9DB2-5DF5-40A5-B03E-1D9CD54B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18A6-F2EB-46EB-B0A5-F7C1128E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4A57-1CE1-4AF4-B585-F4EF3F51B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BD064-E6B2-4F97-A03F-6068A5F0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9C95D-6C70-4675-B66B-68A7B665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E5D4D-2455-41EE-A7C3-65D55822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18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E6E5E-1332-4A7B-8835-9BD0F4776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7832CC-6847-417C-A5E7-BEA94B07F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75481-F6C1-4550-87C1-229951D8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5BBF0-091F-40EC-A565-69B264DF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AF2D6-A37A-46F9-9A71-3E18EFBC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04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09D8-AA04-46F1-A54D-A85D6136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54D74-7FDA-488E-A447-CBC94CAD0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34721-12E8-494D-B0C0-F92683392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AC2DF-7A02-4869-9D28-205D00D1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8CB7A-F2CF-4DCF-A2E5-F944C8B7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8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1403-0087-4DB4-99D6-318353C2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32E58-B154-4493-B8B1-AD72053BB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171DA-2614-4289-86F9-826CD821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657ED-0C49-4F32-82BA-AA9E16DB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E7CA9-4D8C-4618-9F3D-F7E4F1CC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09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607B-739B-4A19-B33A-F822B6D4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CED22-F0D1-4F0A-911F-9370C583C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8C561-E84D-4DD2-8022-84CA42941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761FE-F00B-4897-9A03-93296A8E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AB3D3-A36B-4E88-81E6-FE9AD8C5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E9EA0-238B-439F-B341-01BCB24C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7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4932-EB48-49DD-9A20-CFA07CC9B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A7B72-D079-4E77-8EB0-C6C088174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82B62-E7DF-4F20-BCC4-EE985697D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B6FB7-5318-4047-B2AE-D931E0329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5A7875-94EA-48F3-B2F0-E47FB3FD7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B1B7DB-0A7D-4E76-AF23-21E50B2A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D5CB3-E19A-4917-81C6-C7467075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313D8-B6EF-4206-9D38-2B3F4A74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2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8BDCE-BE6C-4A6A-9953-C2AE965D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A1F85-8251-4BC3-A27B-AD84668E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47C92-4678-4522-9E53-195380AC5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49337-9B25-425B-8140-6746F9D6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1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8DD8E-72B7-4A39-BEEF-A0571396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961FF1-9F0F-43E0-83AD-709ED754E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6BE56-9EFB-47F5-BB66-8BFE26EC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6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6050-3B53-4D19-9D70-76A3E043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02B92-E5BB-458B-BDFD-DE388A82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CDEAC-D4A8-4F56-ABB2-42C69F076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E7545-F3E9-44CD-9B7A-3BCB167B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B28A4-6682-4A39-95C5-118A3262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FA0B9-427F-4A9C-96DE-74CC4AAB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6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4B0A-92DE-4FB3-8127-164D50A5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3B4B1A-2342-4A46-A5C3-3F0FCAE3A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8BFD7-FF32-454F-A158-8F63E3C16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C80C2-7F5D-43E2-BE07-645AE3CD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76AC5-1DA9-4CA9-8177-DC975F1A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4DC6D-2442-4A16-8DF1-DFA49E048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3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70AB99-DDD9-4623-A9AD-1E0707C64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66542-2228-48D5-9A6B-591B47C88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2793F-5B4B-4D2C-9660-379E724A3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B991C-5F9C-4AD4-82C0-4B894B6BC058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3ACB4-BF0F-487F-A845-21F31F5D2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56094-AFAA-4565-8320-3E905CE3B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E210-1AAB-4DB1-86F4-06824E12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33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automatically generated">
            <a:extLst>
              <a:ext uri="{FF2B5EF4-FFF2-40B4-BE49-F238E27FC236}">
                <a16:creationId xmlns:a16="http://schemas.microsoft.com/office/drawing/2014/main" id="{93363934-4297-498A-8E86-702C2C696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145" y="289561"/>
            <a:ext cx="11223709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3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6CCBAC-28D1-4D47-8B2C-5736D1F25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697" y="971288"/>
            <a:ext cx="1140660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F2B5732-D257-41C5-9EF1-2BB80999C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752" y="587298"/>
            <a:ext cx="10894496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1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6E34FA-BEA5-4C3C-A13F-81DE72238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145" y="913440"/>
            <a:ext cx="11223709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1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596FA3D6-82ED-4466-8DE1-9D39E07F6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752" y="795798"/>
            <a:ext cx="10894496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8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C48900F-130F-4143-AC4D-F53027FE4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752" y="841954"/>
            <a:ext cx="10894496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9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0F5F6F-F269-4A87-ABE5-6174D601E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580" y="1091388"/>
            <a:ext cx="11168840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3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1AA29F2-A1E5-4324-8118-FDBDCED26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580" y="971288"/>
            <a:ext cx="11168840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9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2F8987-5884-40CF-836D-023BEF71E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752" y="1054442"/>
            <a:ext cx="10894496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4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EB4704-B243-416D-9C74-1BA37F9B8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752" y="989787"/>
            <a:ext cx="10894496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1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automatically generated">
            <a:extLst>
              <a:ext uri="{FF2B5EF4-FFF2-40B4-BE49-F238E27FC236}">
                <a16:creationId xmlns:a16="http://schemas.microsoft.com/office/drawing/2014/main" id="{1179BD73-3F7D-42A2-A5AB-965A3D53F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676" y="500182"/>
            <a:ext cx="11156647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2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Nafisa Mantel</dc:creator>
  <cp:lastModifiedBy>Nafisa Mantel</cp:lastModifiedBy>
  <cp:revision>6</cp:revision>
  <dcterms:created xsi:type="dcterms:W3CDTF">2019-05-14T10:14:15Z</dcterms:created>
  <dcterms:modified xsi:type="dcterms:W3CDTF">2019-05-14T12:56:25Z</dcterms:modified>
</cp:coreProperties>
</file>